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81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8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15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4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7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07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71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25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182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11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FFDEC-A64E-E34C-96AD-62122817E614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5E78A-FAEE-FC40-9092-A540B25F8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19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58788"/>
            <a:ext cx="10058400" cy="6286500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62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62"/>
    </mc:Choice>
    <mc:Fallback>
      <p:transition spd="slow" advTm="60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158" y="365125"/>
            <a:ext cx="9585112" cy="5990696"/>
          </a:xfr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308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66"/>
    </mc:Choice>
    <mc:Fallback>
      <p:transition spd="slow" advTm="8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872" y="714375"/>
            <a:ext cx="9014460" cy="5634038"/>
          </a:xfr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87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72"/>
    </mc:Choice>
    <mc:Fallback>
      <p:transition spd="slow" advTm="16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034" y="628651"/>
            <a:ext cx="8991599" cy="5619750"/>
          </a:xfr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35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08"/>
    </mc:Choice>
    <mc:Fallback>
      <p:transition spd="slow" advTm="17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640" y="728662"/>
            <a:ext cx="8831580" cy="5519738"/>
          </a:xfr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82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85"/>
    </mc:Choice>
    <mc:Fallback>
      <p:transition spd="slow" advTm="9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303" y="700087"/>
            <a:ext cx="9060180" cy="5662613"/>
          </a:xfr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66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62"/>
    </mc:Choice>
    <mc:Fallback>
      <p:transition spd="slow" advTm="15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Macintosh PowerPoint</Application>
  <PresentationFormat>Widescreen</PresentationFormat>
  <Paragraphs>0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 Potluri</dc:creator>
  <cp:lastModifiedBy>Srinivas Potluri</cp:lastModifiedBy>
  <cp:revision>2</cp:revision>
  <dcterms:created xsi:type="dcterms:W3CDTF">2017-04-17T05:18:18Z</dcterms:created>
  <dcterms:modified xsi:type="dcterms:W3CDTF">2017-04-17T05:41:14Z</dcterms:modified>
</cp:coreProperties>
</file>

<file path=docProps/thumbnail.jpeg>
</file>